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2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4" r:id="rId19"/>
    <p:sldId id="295" r:id="rId20"/>
    <p:sldId id="296" r:id="rId21"/>
    <p:sldId id="297" r:id="rId22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" initials="L" lastIdx="1" clrIdx="0">
    <p:extLst>
      <p:ext uri="{19B8F6BF-5375-455C-9EA6-DF929625EA0E}">
        <p15:presenceInfo xmlns:p15="http://schemas.microsoft.com/office/powerpoint/2012/main" userId="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110"/>
    <a:srgbClr val="E61C0E"/>
    <a:srgbClr val="01B051"/>
    <a:srgbClr val="E1EEDA"/>
    <a:srgbClr val="CCFFCC"/>
    <a:srgbClr val="F9FBA7"/>
    <a:srgbClr val="FFFFFF"/>
    <a:srgbClr val="D00600"/>
    <a:srgbClr val="FE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5332" autoAdjust="0"/>
  </p:normalViewPr>
  <p:slideViewPr>
    <p:cSldViewPr>
      <p:cViewPr varScale="1">
        <p:scale>
          <a:sx n="110" d="100"/>
          <a:sy n="110" d="100"/>
        </p:scale>
        <p:origin x="197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D2DFD0F7-9149-4ED9-AA09-64F35445C9E8}" type="datetimeFigureOut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82A4EC-C742-45C2-9C52-0D1AC475E7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B915EDB5-8B4A-4658-8E7B-6B60E31865A6}" type="datetimeFigureOut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B567058-9A7E-42FA-83FE-D45C7E8D9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34649A3-7B30-4992-A117-955151EFE5B0}" type="datetime1">
              <a:rPr lang="zh-TW" altLang="en-US" smtClean="0"/>
              <a:pPr>
                <a:spcBef>
                  <a:spcPct val="0"/>
                </a:spcBef>
              </a:pPr>
              <a:t>2021/3/23</a:t>
            </a:fld>
            <a:endParaRPr lang="zh-TW" altLang="en-US"/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A6020E9-B39E-4D15-BA74-B9E3BCD92019}" type="slidenum">
              <a:rPr lang="zh-TW" altLang="en-US" smtClean="0"/>
              <a:pPr>
                <a:spcBef>
                  <a:spcPct val="0"/>
                </a:spcBef>
              </a:pPr>
              <a:t>0</a:t>
            </a:fld>
            <a:endParaRPr lang="zh-TW" altLang="en-US"/>
          </a:p>
        </p:txBody>
      </p:sp>
      <p:sp>
        <p:nvSpPr>
          <p:cNvPr id="9222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" name="矩形 17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6CEFA-D919-4A72-BB21-6BB41EF170E7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BF704-F7F7-4E92-B913-B570BCB19E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931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7FBAD-C7F9-473F-9C40-AE9EEF81D11E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581E7-3151-401A-A6C8-DD00F2D474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53672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51A24-5D04-4308-849E-EFE931529312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5D0C9-7D45-4464-8FE5-66043167B5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33201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2862D-27CB-40EC-9B61-66A3538147B9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14323-234C-437A-94DD-DFF37688497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71976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AF7C3-B7C6-4B70-B291-57EBCC64CF8C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ED6AB-F35B-413C-9834-DE94D03175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12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946B5-DACF-4E9D-A152-5D4F43CE9914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732C0-D5C6-4166-9C36-0007C32C7F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0885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9DF3A-1E17-4F40-B7B7-9BF11772FC81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EC6FD-2598-42AA-9EB0-D2CBF7FD0CF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60974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DEAD2-FE34-4CE4-BF8E-5CEBC16B3E3D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56CAC-B93C-436E-8FF3-1223B0CFF5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92081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B46BE-9FD4-432B-9C07-9C8355FDC217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8F388-41F6-4841-9719-6590DD7AE3E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64179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6" name="圓角矩形 14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A4483-5285-4B84-BDD8-15D63DC3FD98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76826-7317-4A4D-B1D1-B746E452336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40079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2AB4B-9A14-40B2-BB23-33A824A874FA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CE300-E011-4DD1-9C9A-BE09F60CCF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958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AD1B1C3-4DD1-4348-8537-3EF6707BBC36}" type="datetime1">
              <a:rPr lang="zh-TW" altLang="en-US"/>
              <a:pPr>
                <a:defRPr/>
              </a:pPr>
              <a:t>2021/3/23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66A9E68-F161-48CA-8148-1A1CD5A053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44" r:id="rId1"/>
    <p:sldLayoutId id="2147485336" r:id="rId2"/>
    <p:sldLayoutId id="2147485345" r:id="rId3"/>
    <p:sldLayoutId id="2147485337" r:id="rId4"/>
    <p:sldLayoutId id="2147485338" r:id="rId5"/>
    <p:sldLayoutId id="2147485339" r:id="rId6"/>
    <p:sldLayoutId id="2147485340" r:id="rId7"/>
    <p:sldLayoutId id="2147485346" r:id="rId8"/>
    <p:sldLayoutId id="2147485347" r:id="rId9"/>
    <p:sldLayoutId id="2147485341" r:id="rId10"/>
    <p:sldLayoutId id="214748534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7143750" y="6072188"/>
            <a:ext cx="157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CCLI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李治中</a:t>
            </a:r>
          </a:p>
        </p:txBody>
      </p:sp>
      <p:sp>
        <p:nvSpPr>
          <p:cNvPr id="8195" name="Title 1"/>
          <p:cNvSpPr>
            <a:spLocks noGrp="1"/>
          </p:cNvSpPr>
          <p:nvPr>
            <p:ph type="ctrTitle"/>
          </p:nvPr>
        </p:nvSpPr>
        <p:spPr>
          <a:xfrm>
            <a:off x="1714500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6" name="TextBox 2"/>
          <p:cNvSpPr txBox="1">
            <a:spLocks noChangeArrowheads="1"/>
          </p:cNvSpPr>
          <p:nvPr/>
        </p:nvSpPr>
        <p:spPr bwMode="auto">
          <a:xfrm>
            <a:off x="2406650" y="3594100"/>
            <a:ext cx="432276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500" dirty="0">
                <a:solidFill>
                  <a:schemeClr val="bg2"/>
                </a:solidFill>
                <a:latin typeface="+mj-ea"/>
                <a:ea typeface="+mj-ea"/>
                <a:cs typeface="Arial" panose="020B0604020202020204" pitchFamily="34" charset="0"/>
              </a:rPr>
              <a:t>02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800" dirty="0">
              <a:solidFill>
                <a:schemeClr val="bg2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CD33374-3563-4D5B-81FA-B330E3D1248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64" y="1960376"/>
            <a:ext cx="5086581" cy="3814936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1087B3-57B3-4404-9D39-E045AA52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22D973-6ED1-4145-8B43-02A62AD4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B2181E-CFC0-4624-8210-F3225DA16EA1}"/>
              </a:ext>
            </a:extLst>
          </p:cNvPr>
          <p:cNvSpPr txBox="1"/>
          <p:nvPr/>
        </p:nvSpPr>
        <p:spPr>
          <a:xfrm>
            <a:off x="1331640" y="1052736"/>
            <a:ext cx="538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T-bawl wafer transfer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之操作介面</a:t>
            </a:r>
          </a:p>
        </p:txBody>
      </p:sp>
    </p:spTree>
    <p:extLst>
      <p:ext uri="{BB962C8B-B14F-4D97-AF65-F5344CB8AC3E}">
        <p14:creationId xmlns:p14="http://schemas.microsoft.com/office/powerpoint/2010/main" val="118678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FB91BD4-63C6-422F-8D1A-C1AB86CDABE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995647"/>
            <a:ext cx="3964091" cy="297306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0768B7-0D2A-417D-A58B-ECF7B358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58E78F-3D84-4DFF-B2E0-5668BAB3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379F882-A591-4CA6-8814-3960476BB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6" y="2851199"/>
            <a:ext cx="4160744" cy="312055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A5497CE-22F0-4CA6-A0DB-232C218F0426}"/>
              </a:ext>
            </a:extLst>
          </p:cNvPr>
          <p:cNvSpPr txBox="1"/>
          <p:nvPr/>
        </p:nvSpPr>
        <p:spPr>
          <a:xfrm>
            <a:off x="914400" y="980728"/>
            <a:ext cx="73964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對管內進行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，先開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將管內壓力抽到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5Torr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來觀測底壓，再由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 chart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開啟氣閥，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氣體導入管內進行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05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0E657D9-88EC-4C5F-BF85-E1F73B54AA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636912"/>
            <a:ext cx="4030464" cy="302284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70A6936-0FF7-4179-990F-104BF251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B8C747-340D-4BE9-82BB-9755D3C2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46C5ACD-17B1-473D-BA89-EE12B01439D0}"/>
              </a:ext>
            </a:extLst>
          </p:cNvPr>
          <p:cNvSpPr txBox="1"/>
          <p:nvPr/>
        </p:nvSpPr>
        <p:spPr>
          <a:xfrm>
            <a:off x="1115616" y="908720"/>
            <a:ext cx="6680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管裝管，將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tube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放置於底座後再將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T/C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從旁變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小孔一一裝進，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T/C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主要為量測反應時之溫度，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tube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升上去裝好後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T/C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之接頭再接上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8CD716A-0E97-41CD-AC96-81788D7DC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36912"/>
            <a:ext cx="4039388" cy="30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1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F408A0A-C8DD-47C2-9EAC-88B2138DA87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46084"/>
            <a:ext cx="3830251" cy="287268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3F6FDF-AA3B-4DF8-A823-383A0F29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187D40-33F2-40B6-B3CB-E14DCB09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20653A-590C-4A0C-A694-A47466468D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95" y="1772816"/>
            <a:ext cx="3830251" cy="287268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3A49E3E-C02D-46C4-B197-7055BB8BD3A0}"/>
              </a:ext>
            </a:extLst>
          </p:cNvPr>
          <p:cNvSpPr txBox="1"/>
          <p:nvPr/>
        </p:nvSpPr>
        <p:spPr>
          <a:xfrm>
            <a:off x="827584" y="836712"/>
            <a:ext cx="7241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主要為接收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來進行點火，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底端兩孔為通入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526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E419B06-CDBE-4D99-B2AC-094A9B0643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64904"/>
            <a:ext cx="4606528" cy="3454896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3CB891-C78E-4A79-9D47-87581AD7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2B8161-1C8C-454F-8D11-CB46E548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AE1380-1A43-4558-80EB-2E12F2863E8D}"/>
              </a:ext>
            </a:extLst>
          </p:cNvPr>
          <p:cNvSpPr txBox="1"/>
          <p:nvPr/>
        </p:nvSpPr>
        <p:spPr>
          <a:xfrm>
            <a:off x="1331640" y="1052736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另一端接上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始知通入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tube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安裝時角度須調整好，否則久了之後容易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於連接端造成斷裂</a:t>
            </a:r>
          </a:p>
        </p:txBody>
      </p:sp>
    </p:spTree>
    <p:extLst>
      <p:ext uri="{BB962C8B-B14F-4D97-AF65-F5344CB8AC3E}">
        <p14:creationId xmlns:p14="http://schemas.microsoft.com/office/powerpoint/2010/main" val="328736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F4BA998-CC85-48FC-B773-4FE79DA4C1C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38652"/>
            <a:ext cx="4222485" cy="3166864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6E46C9-0C11-4499-A72D-8CEE2ECB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9568F1-96A9-4C89-B33F-3793D5C8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F798C28-52D3-420D-A5D7-2D8E77D639A1}"/>
              </a:ext>
            </a:extLst>
          </p:cNvPr>
          <p:cNvSpPr txBox="1"/>
          <p:nvPr/>
        </p:nvSpPr>
        <p:spPr>
          <a:xfrm>
            <a:off x="1259632" y="1052736"/>
            <a:ext cx="6388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j-ea"/>
                <a:ea typeface="+mj-ea"/>
              </a:rPr>
              <a:t>Quartz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en-US" altLang="zh-TW" sz="2400" dirty="0">
                <a:latin typeface="+mj-ea"/>
                <a:ea typeface="+mj-ea"/>
              </a:rPr>
              <a:t>window</a:t>
            </a:r>
            <a:r>
              <a:rPr lang="zh-TW" altLang="en-US" sz="2400" dirty="0">
                <a:latin typeface="+mj-ea"/>
                <a:ea typeface="+mj-ea"/>
              </a:rPr>
              <a:t>安裝，拆下就得石英板做更換</a:t>
            </a:r>
            <a:endParaRPr lang="en-US" altLang="zh-TW" sz="2400" dirty="0">
              <a:latin typeface="+mj-ea"/>
              <a:ea typeface="+mj-ea"/>
            </a:endParaRPr>
          </a:p>
          <a:p>
            <a:r>
              <a:rPr lang="zh-TW" altLang="en-US" sz="2400" dirty="0">
                <a:latin typeface="+mj-ea"/>
                <a:ea typeface="+mj-ea"/>
              </a:rPr>
              <a:t>再將新石英板抵住八卦板鎖上</a:t>
            </a:r>
          </a:p>
        </p:txBody>
      </p:sp>
    </p:spTree>
    <p:extLst>
      <p:ext uri="{BB962C8B-B14F-4D97-AF65-F5344CB8AC3E}">
        <p14:creationId xmlns:p14="http://schemas.microsoft.com/office/powerpoint/2010/main" val="414332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0A5D97-8ED7-4382-A259-5D4C87C97A7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3" y="2938796"/>
            <a:ext cx="3608030" cy="2706022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491DE0-241A-4A74-99D5-B95CBC31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867250-785D-447C-88E6-C2745364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4108D2-E2F8-4131-8D22-3BC04EE32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31" y="2938796"/>
            <a:ext cx="3785896" cy="283942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ACEB7F-8C8A-4935-8273-F6AADD32CBD0}"/>
              </a:ext>
            </a:extLst>
          </p:cNvPr>
          <p:cNvSpPr txBox="1"/>
          <p:nvPr/>
        </p:nvSpPr>
        <p:spPr>
          <a:xfrm>
            <a:off x="914400" y="1079782"/>
            <a:ext cx="54168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lamp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上，爾後裝上水管，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出水端先接再接進水端，需注意裝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水管時避免水流入機台內，底下墊著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小白布作保護，最後在將電源插頭插上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471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C3AA6F1-E590-44AD-BF5A-14652903FC7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20888"/>
            <a:ext cx="4788768" cy="3591576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37B6AD-ED65-4EB2-BD83-CD39D6A3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7B3C1C-4BFD-4382-B8AD-C495AF1C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E2DFF3-4143-478C-93CE-F54159C02E32}"/>
              </a:ext>
            </a:extLst>
          </p:cNvPr>
          <p:cNvSpPr txBox="1"/>
          <p:nvPr/>
        </p:nvSpPr>
        <p:spPr>
          <a:xfrm>
            <a:off x="1187624" y="771360"/>
            <a:ext cx="5949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T/C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校溫，設定溫度為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溫度須為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340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以調整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值來做更改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T/C wafer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之溫度約為等比來做調整</a:t>
            </a:r>
          </a:p>
        </p:txBody>
      </p:sp>
    </p:spTree>
    <p:extLst>
      <p:ext uri="{BB962C8B-B14F-4D97-AF65-F5344CB8AC3E}">
        <p14:creationId xmlns:p14="http://schemas.microsoft.com/office/powerpoint/2010/main" val="176114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1DFC88-62B8-4964-9D91-079CA1AF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三、感想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00241E-031B-453B-AC76-0F13C20B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F54962-31AC-4331-96AA-0DCD0059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A7BDEF8-C9D9-406E-B8CE-A6E77F1720C5}"/>
              </a:ext>
            </a:extLst>
          </p:cNvPr>
          <p:cNvSpPr txBox="1"/>
          <p:nvPr/>
        </p:nvSpPr>
        <p:spPr>
          <a:xfrm>
            <a:off x="1115616" y="1916832"/>
            <a:ext cx="75408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這兩週開始有比較多自己實作的機會，雖然有些部分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的熟悉度還不太夠，經過幾次之後開始慢慢能適應，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對於整個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的流程還有待加強，上週開始也有進行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課內的巡檢，對於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的區域也大致了解，並不像一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開始那麼的陌生，也很感謝各個學長細心的教導。</a:t>
            </a:r>
          </a:p>
        </p:txBody>
      </p:sp>
    </p:spTree>
    <p:extLst>
      <p:ext uri="{BB962C8B-B14F-4D97-AF65-F5344CB8AC3E}">
        <p14:creationId xmlns:p14="http://schemas.microsoft.com/office/powerpoint/2010/main" val="239427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</a:rPr>
              <a:t>報告內容</a:t>
            </a:r>
            <a:endParaRPr lang="zh-TW" altLang="en-US" dirty="0"/>
          </a:p>
        </p:txBody>
      </p:sp>
      <p:sp>
        <p:nvSpPr>
          <p:cNvPr id="1024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兩週進度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.PM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實作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心得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244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>
              <a:solidFill>
                <a:schemeClr val="tx2"/>
              </a:solidFill>
            </a:endParaRPr>
          </a:p>
        </p:txBody>
      </p:sp>
      <p:sp>
        <p:nvSpPr>
          <p:cNvPr id="1024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2FD770E-CE09-4684-B930-104B09583EE5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</a:t>
            </a:fld>
            <a:endParaRPr kumimoji="0" lang="zh-TW" altLang="en-US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86CAC-3619-447C-90C6-9EE3A14F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一、兩週進度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ED472B3-6AD3-422F-B854-36B7967C37F2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65951156"/>
              </p:ext>
            </p:extLst>
          </p:nvPr>
        </p:nvGraphicFramePr>
        <p:xfrm>
          <a:off x="914400" y="1417638"/>
          <a:ext cx="7772398" cy="3039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432">
                  <a:extLst>
                    <a:ext uri="{9D8B030D-6E8A-4147-A177-3AD203B41FA5}">
                      <a16:colId xmlns:a16="http://schemas.microsoft.com/office/drawing/2014/main" val="353569592"/>
                    </a:ext>
                  </a:extLst>
                </a:gridCol>
                <a:gridCol w="5626966">
                  <a:extLst>
                    <a:ext uri="{9D8B030D-6E8A-4147-A177-3AD203B41FA5}">
                      <a16:colId xmlns:a16="http://schemas.microsoft.com/office/drawing/2014/main" val="3601455079"/>
                    </a:ext>
                  </a:extLst>
                </a:gridCol>
              </a:tblGrid>
              <a:tr h="379919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36298"/>
                  </a:ext>
                </a:extLst>
              </a:tr>
              <a:tr h="3799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2/22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WSIX 1D  BPM 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102927"/>
                  </a:ext>
                </a:extLst>
              </a:tr>
              <a:tr h="3799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2/23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LP-P4  2PM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845929"/>
                  </a:ext>
                </a:extLst>
              </a:tr>
              <a:tr h="3799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F44  YPM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44368"/>
                  </a:ext>
                </a:extLst>
              </a:tr>
              <a:tr h="3799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LP-P2  5PM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607743"/>
                  </a:ext>
                </a:extLst>
              </a:tr>
              <a:tr h="3799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LP-P1  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027580"/>
                  </a:ext>
                </a:extLst>
              </a:tr>
              <a:tr h="3799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F32  YPM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17336"/>
                  </a:ext>
                </a:extLst>
              </a:tr>
              <a:tr h="3799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LP-P3</a:t>
                      </a:r>
                      <a:r>
                        <a:rPr lang="en-US" altLang="zh-TW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4PM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08076"/>
                  </a:ext>
                </a:extLst>
              </a:tr>
            </a:tbl>
          </a:graphicData>
        </a:graphic>
      </p:graphicFrame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E39897-A25F-4DCC-B840-3A4A7A05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015D49-853A-4105-BC5A-1936F5AE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23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815CD1-8721-468C-860F-4FBD5C6F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二、</a:t>
            </a:r>
            <a:r>
              <a:rPr lang="en-US" altLang="zh-TW" dirty="0"/>
              <a:t>PM</a:t>
            </a:r>
            <a:r>
              <a:rPr lang="zh-TW" altLang="en-US" dirty="0"/>
              <a:t>實作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A2BD647-0732-441D-B57D-03CAABC1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0B0544-BF44-4065-8488-7ED84257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63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B5A1D4-93F8-4669-AC05-8C25449E81E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76872"/>
            <a:ext cx="4990571" cy="374292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7CB55C-3DF9-493A-9476-7CCF9203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217735-F899-48A5-B26D-E2EBCC84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1BA422-777C-4484-867C-C35ACEDD4A2C}"/>
              </a:ext>
            </a:extLst>
          </p:cNvPr>
          <p:cNvSpPr txBox="1"/>
          <p:nvPr/>
        </p:nvSpPr>
        <p:spPr>
          <a:xfrm>
            <a:off x="1403648" y="980728"/>
            <a:ext cx="5711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拆下後以菜瓜布及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小白布做清潔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主要作為抽真空時控制抽氣量的大小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625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8B29875-1EBD-402A-B594-2C24BD8EDF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8"/>
            <a:ext cx="5278603" cy="3958952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98EA89-C3EC-4B7E-8A37-E487A402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8E05C9-6B48-4F4B-AAD1-CE5AC0BB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D7244B-AF1A-49DB-87FB-977AB14A84ED}"/>
              </a:ext>
            </a:extLst>
          </p:cNvPr>
          <p:cNvSpPr txBox="1"/>
          <p:nvPr/>
        </p:nvSpPr>
        <p:spPr>
          <a:xfrm>
            <a:off x="1331640" y="836712"/>
            <a:ext cx="5096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連接大砲管，其角度需對齊好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否則容易造成漏的現象</a:t>
            </a:r>
          </a:p>
        </p:txBody>
      </p:sp>
    </p:spTree>
    <p:extLst>
      <p:ext uri="{BB962C8B-B14F-4D97-AF65-F5344CB8AC3E}">
        <p14:creationId xmlns:p14="http://schemas.microsoft.com/office/powerpoint/2010/main" val="203152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024D2D1-D5D7-404F-8761-0903E958A6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5182592" cy="3886944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DF217C-68F6-46BF-9CAF-D4FDD931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CE832B-192B-4741-A605-9DED84A6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8959DE-F0BD-4A46-BCBD-A31540EBE4F0}"/>
              </a:ext>
            </a:extLst>
          </p:cNvPr>
          <p:cNvSpPr txBox="1"/>
          <p:nvPr/>
        </p:nvSpPr>
        <p:spPr>
          <a:xfrm>
            <a:off x="1115616" y="764704"/>
            <a:ext cx="6155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再將大砲管連接上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SV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抽真空中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為大抽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為小抽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需先將管內壓力抽到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5Torr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以下才能開啟大抽</a:t>
            </a: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31F11052-29D0-4BD0-BCB8-5CC6E65E7DE4}"/>
              </a:ext>
            </a:extLst>
          </p:cNvPr>
          <p:cNvSpPr/>
          <p:nvPr/>
        </p:nvSpPr>
        <p:spPr>
          <a:xfrm rot="4339382">
            <a:off x="5315336" y="1733083"/>
            <a:ext cx="329513" cy="2385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C43DB75-FAF5-497E-B703-66384AEC9B5F}"/>
              </a:ext>
            </a:extLst>
          </p:cNvPr>
          <p:cNvSpPr txBox="1"/>
          <p:nvPr/>
        </p:nvSpPr>
        <p:spPr>
          <a:xfrm>
            <a:off x="6695092" y="2305477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ECEE3314-E66C-443A-9C1E-F5A977E04429}"/>
              </a:ext>
            </a:extLst>
          </p:cNvPr>
          <p:cNvSpPr/>
          <p:nvPr/>
        </p:nvSpPr>
        <p:spPr>
          <a:xfrm rot="4911460">
            <a:off x="5573364" y="2874147"/>
            <a:ext cx="360040" cy="22581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7BCFEA-FB30-4906-9AE1-FFC8B57B8BEF}"/>
              </a:ext>
            </a:extLst>
          </p:cNvPr>
          <p:cNvSpPr txBox="1"/>
          <p:nvPr/>
        </p:nvSpPr>
        <p:spPr>
          <a:xfrm>
            <a:off x="6982991" y="3629194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917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EFFB675-3C8E-4D1B-9A9E-C32F35BDF2C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2131368"/>
            <a:ext cx="5184576" cy="3888432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F8FBA6-E6AA-43DF-B91B-CA8144E8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F01ED1-7802-46B2-BDF9-4D451F5C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742051-39C3-4242-A359-86155992F67A}"/>
              </a:ext>
            </a:extLst>
          </p:cNvPr>
          <p:cNvSpPr txBox="1"/>
          <p:nvPr/>
        </p:nvSpPr>
        <p:spPr>
          <a:xfrm>
            <a:off x="1259633" y="908720"/>
            <a:ext cx="6380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和保溫筒的承接，需調整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上兩個石英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P02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承接時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不會晃動</a:t>
            </a:r>
          </a:p>
        </p:txBody>
      </p:sp>
    </p:spTree>
    <p:extLst>
      <p:ext uri="{BB962C8B-B14F-4D97-AF65-F5344CB8AC3E}">
        <p14:creationId xmlns:p14="http://schemas.microsoft.com/office/powerpoint/2010/main" val="270423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89A196B-5CBC-4027-B36D-BC238EA87DB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45060"/>
            <a:ext cx="5182592" cy="3886944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E4FC12-97B3-4E2C-9823-BA41CD45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B54396-C241-4AEC-91BD-5BC2C2A5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3C7429-2898-4279-B8BA-91D3F31B8583}"/>
              </a:ext>
            </a:extLst>
          </p:cNvPr>
          <p:cNvSpPr txBox="1"/>
          <p:nvPr/>
        </p:nvSpPr>
        <p:spPr>
          <a:xfrm>
            <a:off x="827584" y="635204"/>
            <a:ext cx="86932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的傳送，將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robot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在抓片時是否脫片，以及傳送上至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的位置是否穩定，有無偏差太遠，若需調整位置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T-bawl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 of motor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裡更改參數來做位置上的調整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6386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76EB99-D5C4-4DA7-AA27-2E6C7FB3F852}"/>
</file>

<file path=customXml/itemProps2.xml><?xml version="1.0" encoding="utf-8"?>
<ds:datastoreItem xmlns:ds="http://schemas.openxmlformats.org/officeDocument/2006/customXml" ds:itemID="{88FB37D9-6FDA-4FE5-9C59-BBAA7A32FCAF}"/>
</file>

<file path=customXml/itemProps3.xml><?xml version="1.0" encoding="utf-8"?>
<ds:datastoreItem xmlns:ds="http://schemas.openxmlformats.org/officeDocument/2006/customXml" ds:itemID="{A6E2AC4C-FE06-4EB5-A213-DB7E597777DE}"/>
</file>

<file path=docProps/app.xml><?xml version="1.0" encoding="utf-8"?>
<Properties xmlns="http://schemas.openxmlformats.org/officeDocument/2006/extended-properties" xmlns:vt="http://schemas.openxmlformats.org/officeDocument/2006/docPropsVTypes">
  <Template>Nuvoton佈景主題</Template>
  <TotalTime>22116</TotalTime>
  <Words>571</Words>
  <Application>Microsoft Office PowerPoint</Application>
  <PresentationFormat>如螢幕大小 (4:3)</PresentationFormat>
  <Paragraphs>89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Franklin Gothic Book</vt:lpstr>
      <vt:lpstr>Perpetua</vt:lpstr>
      <vt:lpstr>微軟正黑體</vt:lpstr>
      <vt:lpstr>新細明體</vt:lpstr>
      <vt:lpstr>Arial</vt:lpstr>
      <vt:lpstr>Calibri</vt:lpstr>
      <vt:lpstr>Wingdings 2</vt:lpstr>
      <vt:lpstr>Nuvoton佈景主題</vt:lpstr>
      <vt:lpstr>爐管新人學習進度報告</vt:lpstr>
      <vt:lpstr>報告內容</vt:lpstr>
      <vt:lpstr>一、兩週進度</vt:lpstr>
      <vt:lpstr>二、PM實作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三、感想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crazyhysteria</dc:creator>
  <cp:lastModifiedBy>S220 THChiu</cp:lastModifiedBy>
  <cp:revision>534</cp:revision>
  <dcterms:created xsi:type="dcterms:W3CDTF">2012-03-21T02:57:47Z</dcterms:created>
  <dcterms:modified xsi:type="dcterms:W3CDTF">2021-03-23T01:02:41Z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36000</vt:r8>
  </property>
  <property fmtid="{D5CDD505-2E9C-101B-9397-08002B2CF9AE}" pid="3" name="MetaInfo">
    <vt:lpwstr/>
  </property>
  <property fmtid="{D5CDD505-2E9C-101B-9397-08002B2CF9AE}" pid="4" name="ContentTypeId">
    <vt:lpwstr>0x010101007D10E3BF7F339F4197AC12702D94D274</vt:lpwstr>
  </property>
</Properties>
</file>